
<file path=[Content_Types].xml><?xml version="1.0" encoding="utf-8"?>
<Types xmlns="http://schemas.openxmlformats.org/package/2006/content-types"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gif" ContentType="image/gif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embedTrueTypeFonts="1" saveSubsetFonts="1">
  <p:sldMasterIdLst>
    <p:sldMasterId id="2147483655" r:id="rId1"/>
  </p:sldMasterIdLst>
  <p:notesMasterIdLst>
    <p:notesMasterId r:id="rId3"/>
  </p:notesMasterIdLst>
  <p:handoutMasterIdLst>
    <p:handoutMasterId r:id="rId4"/>
  </p:handoutMasterIdLst>
  <p:sldIdLst>
    <p:sldId id="277" r:id="rId2"/>
  </p:sldIdLst>
  <p:sldSz cx="10693400" cy="7561263"/>
  <p:notesSz cx="6858000" cy="9144000"/>
  <p:embeddedFontLst>
    <p:embeddedFont>
      <p:font typeface="Calibri" pitchFamily="34" charset="0"/>
      <p:regular r:id="rId5"/>
      <p:bold r:id="rId6"/>
      <p:italic r:id="rId7"/>
      <p:boldItalic r:id="rId8"/>
    </p:embeddedFont>
  </p:embeddedFontLst>
  <p:defaultTextStyle>
    <a:defPPr>
      <a:defRPr lang="ja-JP"/>
    </a:defPPr>
    <a:lvl1pPr marL="0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1pPr>
    <a:lvl2pPr marL="52134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2pPr>
    <a:lvl3pPr marL="104268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3pPr>
    <a:lvl4pPr marL="1564030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4pPr>
    <a:lvl5pPr marL="208537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5pPr>
    <a:lvl6pPr marL="260671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6pPr>
    <a:lvl7pPr marL="3128059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7pPr>
    <a:lvl8pPr marL="364940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8pPr>
    <a:lvl9pPr marL="417074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376092"/>
    <a:srgbClr val="984807"/>
    <a:srgbClr val="000000"/>
    <a:srgbClr val="303030"/>
    <a:srgbClr val="5C5C5C"/>
    <a:srgbClr val="7F7F7F"/>
    <a:srgbClr val="A6A6A6"/>
    <a:srgbClr val="BFBFBF"/>
    <a:srgbClr val="D9D9D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26" autoAdjust="0"/>
    <p:restoredTop sz="99849" autoAdjust="0"/>
  </p:normalViewPr>
  <p:slideViewPr>
    <p:cSldViewPr>
      <p:cViewPr varScale="1">
        <p:scale>
          <a:sx n="68" d="100"/>
          <a:sy n="68" d="100"/>
        </p:scale>
        <p:origin x="-1338" y="-96"/>
      </p:cViewPr>
      <p:guideLst>
        <p:guide orient="horz" pos="2382"/>
        <p:guide pos="336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2928"/>
    </p:cViewPr>
  </p:sorterViewPr>
  <p:notesViewPr>
    <p:cSldViewPr>
      <p:cViewPr varScale="1">
        <p:scale>
          <a:sx n="66" d="100"/>
          <a:sy n="66" d="100"/>
        </p:scale>
        <p:origin x="-3384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3" Type="http://schemas.openxmlformats.org/officeDocument/2006/relationships/notesMaster" Target="notesMasters/notesMaster1.xml"/><Relationship Id="rId7" Type="http://schemas.openxmlformats.org/officeDocument/2006/relationships/font" Target="fonts/font3.fntdata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theme" Target="theme/theme1.xml"/><Relationship Id="rId5" Type="http://schemas.openxmlformats.org/officeDocument/2006/relationships/font" Target="fonts/font1.fntdata"/><Relationship Id="rId10" Type="http://schemas.openxmlformats.org/officeDocument/2006/relationships/viewProps" Target="viewProps.xml"/><Relationship Id="rId4" Type="http://schemas.openxmlformats.org/officeDocument/2006/relationships/handoutMaster" Target="handoutMasters/handout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4FBD61-D52C-4AF7-A6F7-5A292578201E}" type="datetime1">
              <a:rPr kumimoji="1" lang="ja-JP" altLang="en-US" smtClean="0"/>
              <a:pPr/>
              <a:t>2015/2/21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C25054-A584-804F-ADE2-7C70339F12F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4224373685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031374-7413-4321-A82C-26AA0D97747D}" type="datetime1">
              <a:rPr kumimoji="1" lang="ja-JP" altLang="en-US" smtClean="0"/>
              <a:pPr/>
              <a:t>2015/2/21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82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E4D030-1751-4CD0-AC2A-C9DF4C3F4C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92074318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1pPr>
    <a:lvl2pPr marL="52134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2pPr>
    <a:lvl3pPr marL="104268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3pPr>
    <a:lvl4pPr marL="1564030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4pPr>
    <a:lvl5pPr marL="208537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5pPr>
    <a:lvl6pPr marL="260671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6pPr>
    <a:lvl7pPr marL="3128059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7pPr>
    <a:lvl8pPr marL="364940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8pPr>
    <a:lvl9pPr marL="417074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7744380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map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68" y="2853"/>
            <a:ext cx="10692064" cy="7555556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988" y="303214"/>
            <a:ext cx="4955727" cy="669106"/>
          </a:xfrm>
          <a:prstGeom prst="rect">
            <a:avLst/>
          </a:prstGeom>
        </p:spPr>
        <p:txBody>
          <a:bodyPr wrap="none">
            <a:normAutofit/>
          </a:bodyPr>
          <a:lstStyle>
            <a:lvl1pPr>
              <a:defRPr sz="3200"/>
            </a:lvl1pPr>
          </a:lstStyle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206196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kumimoji="1" sz="2400" b="1" kern="1200" baseline="0">
          <a:solidFill>
            <a:schemeClr val="tx1"/>
          </a:solidFill>
          <a:latin typeface="+mn-lt"/>
          <a:ea typeface="+mn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gif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世界</a:t>
            </a:r>
            <a:r>
              <a:rPr kumimoji="1" lang="ja-JP" altLang="en-US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から日本へ（</a:t>
            </a:r>
            <a:r>
              <a:rPr kumimoji="1" lang="ja-JP" altLang="en-US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日本</a:t>
            </a:r>
            <a:r>
              <a:rPr lang="ja-JP" altLang="en-US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中央</a:t>
            </a:r>
            <a:r>
              <a:rPr kumimoji="1" lang="ja-JP" altLang="en-US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）</a:t>
            </a:r>
            <a:endParaRPr kumimoji="1" lang="ja-JP" altLang="en-US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フリーフォーム 2"/>
          <p:cNvSpPr/>
          <p:nvPr/>
        </p:nvSpPr>
        <p:spPr>
          <a:xfrm rot="20057402" flipV="1">
            <a:off x="3946694" y="3308646"/>
            <a:ext cx="566418" cy="253777"/>
          </a:xfrm>
          <a:custGeom>
            <a:avLst/>
            <a:gdLst>
              <a:gd name="connsiteX0" fmla="*/ 928468 w 928468"/>
              <a:gd name="connsiteY0" fmla="*/ 295421 h 295421"/>
              <a:gd name="connsiteX1" fmla="*/ 295422 w 928468"/>
              <a:gd name="connsiteY1" fmla="*/ 267286 h 295421"/>
              <a:gd name="connsiteX2" fmla="*/ 0 w 928468"/>
              <a:gd name="connsiteY2" fmla="*/ 0 h 295421"/>
              <a:gd name="connsiteX0" fmla="*/ 972388 w 972388"/>
              <a:gd name="connsiteY0" fmla="*/ 0 h 848659"/>
              <a:gd name="connsiteX1" fmla="*/ 295422 w 972388"/>
              <a:gd name="connsiteY1" fmla="*/ 848659 h 848659"/>
              <a:gd name="connsiteX2" fmla="*/ 0 w 972388"/>
              <a:gd name="connsiteY2" fmla="*/ 581373 h 848659"/>
              <a:gd name="connsiteX0" fmla="*/ 972388 w 972388"/>
              <a:gd name="connsiteY0" fmla="*/ 0 h 767196"/>
              <a:gd name="connsiteX1" fmla="*/ 612348 w 972388"/>
              <a:gd name="connsiteY1" fmla="*/ 767196 h 767196"/>
              <a:gd name="connsiteX2" fmla="*/ 0 w 972388"/>
              <a:gd name="connsiteY2" fmla="*/ 581373 h 767196"/>
              <a:gd name="connsiteX0" fmla="*/ 972388 w 972388"/>
              <a:gd name="connsiteY0" fmla="*/ 0 h 581373"/>
              <a:gd name="connsiteX1" fmla="*/ 0 w 972388"/>
              <a:gd name="connsiteY1" fmla="*/ 581373 h 581373"/>
              <a:gd name="connsiteX0" fmla="*/ 972388 w 972388"/>
              <a:gd name="connsiteY0" fmla="*/ 0 h 581373"/>
              <a:gd name="connsiteX1" fmla="*/ 532504 w 972388"/>
              <a:gd name="connsiteY1" fmla="*/ 263507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532504 w 972388"/>
              <a:gd name="connsiteY1" fmla="*/ 263507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612348 w 972388"/>
              <a:gd name="connsiteY1" fmla="*/ 547998 h 581373"/>
              <a:gd name="connsiteX2" fmla="*/ 0 w 972388"/>
              <a:gd name="connsiteY2" fmla="*/ 581373 h 581373"/>
              <a:gd name="connsiteX0" fmla="*/ 972388 w 972388"/>
              <a:gd name="connsiteY0" fmla="*/ 0 h 644892"/>
              <a:gd name="connsiteX1" fmla="*/ 612348 w 972388"/>
              <a:gd name="connsiteY1" fmla="*/ 547998 h 644892"/>
              <a:gd name="connsiteX2" fmla="*/ 0 w 972388"/>
              <a:gd name="connsiteY2" fmla="*/ 581373 h 644892"/>
              <a:gd name="connsiteX0" fmla="*/ 972388 w 972388"/>
              <a:gd name="connsiteY0" fmla="*/ 0 h 581373"/>
              <a:gd name="connsiteX1" fmla="*/ 511849 w 972388"/>
              <a:gd name="connsiteY1" fmla="*/ 474859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639265 w 972388"/>
              <a:gd name="connsiteY1" fmla="*/ 426407 h 581373"/>
              <a:gd name="connsiteX2" fmla="*/ 0 w 972388"/>
              <a:gd name="connsiteY2" fmla="*/ 581373 h 5813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2388" h="581373">
                <a:moveTo>
                  <a:pt x="972388" y="0"/>
                </a:moveTo>
                <a:cubicBezTo>
                  <a:pt x="852375" y="182666"/>
                  <a:pt x="801330" y="329512"/>
                  <a:pt x="639265" y="426407"/>
                </a:cubicBezTo>
                <a:cubicBezTo>
                  <a:pt x="477200" y="523302"/>
                  <a:pt x="204116" y="570248"/>
                  <a:pt x="0" y="581373"/>
                </a:cubicBezTo>
              </a:path>
            </a:pathLst>
          </a:custGeom>
          <a:ln w="76200">
            <a:solidFill>
              <a:schemeClr val="accent6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フリーフォーム 3"/>
          <p:cNvSpPr/>
          <p:nvPr/>
        </p:nvSpPr>
        <p:spPr>
          <a:xfrm rot="20868874" flipV="1">
            <a:off x="582531" y="2379619"/>
            <a:ext cx="3905589" cy="1469713"/>
          </a:xfrm>
          <a:custGeom>
            <a:avLst/>
            <a:gdLst>
              <a:gd name="connsiteX0" fmla="*/ 928468 w 928468"/>
              <a:gd name="connsiteY0" fmla="*/ 295421 h 295421"/>
              <a:gd name="connsiteX1" fmla="*/ 295422 w 928468"/>
              <a:gd name="connsiteY1" fmla="*/ 267286 h 295421"/>
              <a:gd name="connsiteX2" fmla="*/ 0 w 928468"/>
              <a:gd name="connsiteY2" fmla="*/ 0 h 295421"/>
              <a:gd name="connsiteX0" fmla="*/ 972388 w 972388"/>
              <a:gd name="connsiteY0" fmla="*/ 0 h 848659"/>
              <a:gd name="connsiteX1" fmla="*/ 295422 w 972388"/>
              <a:gd name="connsiteY1" fmla="*/ 848659 h 848659"/>
              <a:gd name="connsiteX2" fmla="*/ 0 w 972388"/>
              <a:gd name="connsiteY2" fmla="*/ 581373 h 848659"/>
              <a:gd name="connsiteX0" fmla="*/ 972388 w 972388"/>
              <a:gd name="connsiteY0" fmla="*/ 0 h 767196"/>
              <a:gd name="connsiteX1" fmla="*/ 612348 w 972388"/>
              <a:gd name="connsiteY1" fmla="*/ 767196 h 767196"/>
              <a:gd name="connsiteX2" fmla="*/ 0 w 972388"/>
              <a:gd name="connsiteY2" fmla="*/ 581373 h 767196"/>
              <a:gd name="connsiteX0" fmla="*/ 972388 w 972388"/>
              <a:gd name="connsiteY0" fmla="*/ 0 h 581373"/>
              <a:gd name="connsiteX1" fmla="*/ 0 w 972388"/>
              <a:gd name="connsiteY1" fmla="*/ 581373 h 581373"/>
              <a:gd name="connsiteX0" fmla="*/ 972388 w 972388"/>
              <a:gd name="connsiteY0" fmla="*/ 0 h 581373"/>
              <a:gd name="connsiteX1" fmla="*/ 532504 w 972388"/>
              <a:gd name="connsiteY1" fmla="*/ 263507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532504 w 972388"/>
              <a:gd name="connsiteY1" fmla="*/ 263507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612348 w 972388"/>
              <a:gd name="connsiteY1" fmla="*/ 547998 h 581373"/>
              <a:gd name="connsiteX2" fmla="*/ 0 w 972388"/>
              <a:gd name="connsiteY2" fmla="*/ 581373 h 581373"/>
              <a:gd name="connsiteX0" fmla="*/ 972388 w 972388"/>
              <a:gd name="connsiteY0" fmla="*/ 0 h 644892"/>
              <a:gd name="connsiteX1" fmla="*/ 612348 w 972388"/>
              <a:gd name="connsiteY1" fmla="*/ 547998 h 644892"/>
              <a:gd name="connsiteX2" fmla="*/ 0 w 972388"/>
              <a:gd name="connsiteY2" fmla="*/ 581373 h 644892"/>
              <a:gd name="connsiteX0" fmla="*/ 972388 w 972388"/>
              <a:gd name="connsiteY0" fmla="*/ 0 h 581373"/>
              <a:gd name="connsiteX1" fmla="*/ 511849 w 972388"/>
              <a:gd name="connsiteY1" fmla="*/ 474859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639265 w 972388"/>
              <a:gd name="connsiteY1" fmla="*/ 426407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603104 w 972388"/>
              <a:gd name="connsiteY1" fmla="*/ 479667 h 581373"/>
              <a:gd name="connsiteX2" fmla="*/ 0 w 972388"/>
              <a:gd name="connsiteY2" fmla="*/ 581373 h 581373"/>
              <a:gd name="connsiteX0" fmla="*/ 972388 w 972388"/>
              <a:gd name="connsiteY0" fmla="*/ 0 h 614087"/>
              <a:gd name="connsiteX1" fmla="*/ 589027 w 972388"/>
              <a:gd name="connsiteY1" fmla="*/ 517192 h 614087"/>
              <a:gd name="connsiteX2" fmla="*/ 0 w 972388"/>
              <a:gd name="connsiteY2" fmla="*/ 581373 h 614087"/>
              <a:gd name="connsiteX0" fmla="*/ 972388 w 972388"/>
              <a:gd name="connsiteY0" fmla="*/ 0 h 614087"/>
              <a:gd name="connsiteX1" fmla="*/ 589027 w 972388"/>
              <a:gd name="connsiteY1" fmla="*/ 517192 h 614087"/>
              <a:gd name="connsiteX2" fmla="*/ 0 w 972388"/>
              <a:gd name="connsiteY2" fmla="*/ 581373 h 614087"/>
              <a:gd name="connsiteX0" fmla="*/ 972388 w 1034722"/>
              <a:gd name="connsiteY0" fmla="*/ 81853 h 695940"/>
              <a:gd name="connsiteX1" fmla="*/ 970828 w 1034722"/>
              <a:gd name="connsiteY1" fmla="*/ 86199 h 695940"/>
              <a:gd name="connsiteX2" fmla="*/ 589027 w 1034722"/>
              <a:gd name="connsiteY2" fmla="*/ 599045 h 695940"/>
              <a:gd name="connsiteX3" fmla="*/ 0 w 1034722"/>
              <a:gd name="connsiteY3" fmla="*/ 663226 h 695940"/>
              <a:gd name="connsiteX0" fmla="*/ 972388 w 1034722"/>
              <a:gd name="connsiteY0" fmla="*/ 81853 h 695940"/>
              <a:gd name="connsiteX1" fmla="*/ 970828 w 1034722"/>
              <a:gd name="connsiteY1" fmla="*/ 86199 h 695940"/>
              <a:gd name="connsiteX2" fmla="*/ 589027 w 1034722"/>
              <a:gd name="connsiteY2" fmla="*/ 599045 h 695940"/>
              <a:gd name="connsiteX3" fmla="*/ 0 w 1034722"/>
              <a:gd name="connsiteY3" fmla="*/ 663226 h 695940"/>
              <a:gd name="connsiteX0" fmla="*/ 972388 w 1003278"/>
              <a:gd name="connsiteY0" fmla="*/ 114910 h 728997"/>
              <a:gd name="connsiteX1" fmla="*/ 970828 w 1003278"/>
              <a:gd name="connsiteY1" fmla="*/ 119256 h 728997"/>
              <a:gd name="connsiteX2" fmla="*/ 589027 w 1003278"/>
              <a:gd name="connsiteY2" fmla="*/ 632102 h 728997"/>
              <a:gd name="connsiteX3" fmla="*/ 0 w 1003278"/>
              <a:gd name="connsiteY3" fmla="*/ 696283 h 728997"/>
              <a:gd name="connsiteX0" fmla="*/ 972388 w 1232934"/>
              <a:gd name="connsiteY0" fmla="*/ 119717 h 733804"/>
              <a:gd name="connsiteX1" fmla="*/ 1200484 w 1232934"/>
              <a:gd name="connsiteY1" fmla="*/ 119256 h 733804"/>
              <a:gd name="connsiteX2" fmla="*/ 589027 w 1232934"/>
              <a:gd name="connsiteY2" fmla="*/ 636909 h 733804"/>
              <a:gd name="connsiteX3" fmla="*/ 0 w 1232934"/>
              <a:gd name="connsiteY3" fmla="*/ 701090 h 733804"/>
              <a:gd name="connsiteX0" fmla="*/ 1200484 w 1200484"/>
              <a:gd name="connsiteY0" fmla="*/ 0 h 614548"/>
              <a:gd name="connsiteX1" fmla="*/ 589027 w 1200484"/>
              <a:gd name="connsiteY1" fmla="*/ 517653 h 614548"/>
              <a:gd name="connsiteX2" fmla="*/ 0 w 1200484"/>
              <a:gd name="connsiteY2" fmla="*/ 581834 h 614548"/>
              <a:gd name="connsiteX0" fmla="*/ 977280 w 977280"/>
              <a:gd name="connsiteY0" fmla="*/ 0 h 596300"/>
              <a:gd name="connsiteX1" fmla="*/ 589027 w 977280"/>
              <a:gd name="connsiteY1" fmla="*/ 499405 h 596300"/>
              <a:gd name="connsiteX2" fmla="*/ 0 w 977280"/>
              <a:gd name="connsiteY2" fmla="*/ 563586 h 596300"/>
              <a:gd name="connsiteX0" fmla="*/ 977280 w 977280"/>
              <a:gd name="connsiteY0" fmla="*/ 0 h 596300"/>
              <a:gd name="connsiteX1" fmla="*/ 589027 w 977280"/>
              <a:gd name="connsiteY1" fmla="*/ 499405 h 596300"/>
              <a:gd name="connsiteX2" fmla="*/ 0 w 977280"/>
              <a:gd name="connsiteY2" fmla="*/ 563586 h 596300"/>
              <a:gd name="connsiteX0" fmla="*/ 1041705 w 1041705"/>
              <a:gd name="connsiteY0" fmla="*/ 0 h 594174"/>
              <a:gd name="connsiteX1" fmla="*/ 653452 w 1041705"/>
              <a:gd name="connsiteY1" fmla="*/ 499405 h 594174"/>
              <a:gd name="connsiteX2" fmla="*/ 98171 w 1041705"/>
              <a:gd name="connsiteY2" fmla="*/ 568611 h 594174"/>
              <a:gd name="connsiteX3" fmla="*/ 64425 w 1041705"/>
              <a:gd name="connsiteY3" fmla="*/ 563586 h 594174"/>
              <a:gd name="connsiteX0" fmla="*/ 943534 w 943534"/>
              <a:gd name="connsiteY0" fmla="*/ 0 h 594174"/>
              <a:gd name="connsiteX1" fmla="*/ 555281 w 943534"/>
              <a:gd name="connsiteY1" fmla="*/ 499405 h 594174"/>
              <a:gd name="connsiteX2" fmla="*/ 0 w 943534"/>
              <a:gd name="connsiteY2" fmla="*/ 568611 h 594174"/>
              <a:gd name="connsiteX0" fmla="*/ 943534 w 943534"/>
              <a:gd name="connsiteY0" fmla="*/ 0 h 594088"/>
              <a:gd name="connsiteX1" fmla="*/ 555281 w 943534"/>
              <a:gd name="connsiteY1" fmla="*/ 499405 h 594088"/>
              <a:gd name="connsiteX2" fmla="*/ 94795 w 943534"/>
              <a:gd name="connsiteY2" fmla="*/ 573425 h 594088"/>
              <a:gd name="connsiteX3" fmla="*/ 0 w 943534"/>
              <a:gd name="connsiteY3" fmla="*/ 568611 h 594088"/>
              <a:gd name="connsiteX0" fmla="*/ 943534 w 943534"/>
              <a:gd name="connsiteY0" fmla="*/ 0 h 594088"/>
              <a:gd name="connsiteX1" fmla="*/ 555281 w 943534"/>
              <a:gd name="connsiteY1" fmla="*/ 499405 h 594088"/>
              <a:gd name="connsiteX2" fmla="*/ 94795 w 943534"/>
              <a:gd name="connsiteY2" fmla="*/ 573425 h 594088"/>
              <a:gd name="connsiteX3" fmla="*/ 0 w 943534"/>
              <a:gd name="connsiteY3" fmla="*/ 568611 h 594088"/>
              <a:gd name="connsiteX0" fmla="*/ 943534 w 943534"/>
              <a:gd name="connsiteY0" fmla="*/ 0 h 639738"/>
              <a:gd name="connsiteX1" fmla="*/ 555281 w 943534"/>
              <a:gd name="connsiteY1" fmla="*/ 499405 h 639738"/>
              <a:gd name="connsiteX2" fmla="*/ 94795 w 943534"/>
              <a:gd name="connsiteY2" fmla="*/ 573425 h 639738"/>
              <a:gd name="connsiteX3" fmla="*/ 0 w 943534"/>
              <a:gd name="connsiteY3" fmla="*/ 568611 h 639738"/>
              <a:gd name="connsiteX0" fmla="*/ 848739 w 848739"/>
              <a:gd name="connsiteY0" fmla="*/ 0 h 594088"/>
              <a:gd name="connsiteX1" fmla="*/ 460486 w 848739"/>
              <a:gd name="connsiteY1" fmla="*/ 499405 h 594088"/>
              <a:gd name="connsiteX2" fmla="*/ 0 w 848739"/>
              <a:gd name="connsiteY2" fmla="*/ 573425 h 594088"/>
              <a:gd name="connsiteX0" fmla="*/ 848739 w 848739"/>
              <a:gd name="connsiteY0" fmla="*/ 0 h 621945"/>
              <a:gd name="connsiteX1" fmla="*/ 460486 w 848739"/>
              <a:gd name="connsiteY1" fmla="*/ 499405 h 621945"/>
              <a:gd name="connsiteX2" fmla="*/ 0 w 848739"/>
              <a:gd name="connsiteY2" fmla="*/ 573425 h 621945"/>
              <a:gd name="connsiteX0" fmla="*/ 986050 w 986050"/>
              <a:gd name="connsiteY0" fmla="*/ 0 h 594088"/>
              <a:gd name="connsiteX1" fmla="*/ 597797 w 986050"/>
              <a:gd name="connsiteY1" fmla="*/ 499405 h 594088"/>
              <a:gd name="connsiteX2" fmla="*/ 0 w 986050"/>
              <a:gd name="connsiteY2" fmla="*/ 527492 h 594088"/>
              <a:gd name="connsiteX0" fmla="*/ 986050 w 986050"/>
              <a:gd name="connsiteY0" fmla="*/ 0 h 614080"/>
              <a:gd name="connsiteX1" fmla="*/ 543934 w 986050"/>
              <a:gd name="connsiteY1" fmla="*/ 519397 h 614080"/>
              <a:gd name="connsiteX2" fmla="*/ 0 w 986050"/>
              <a:gd name="connsiteY2" fmla="*/ 527492 h 614080"/>
              <a:gd name="connsiteX0" fmla="*/ 986050 w 986050"/>
              <a:gd name="connsiteY0" fmla="*/ 0 h 638276"/>
              <a:gd name="connsiteX1" fmla="*/ 565765 w 986050"/>
              <a:gd name="connsiteY1" fmla="*/ 543593 h 638276"/>
              <a:gd name="connsiteX2" fmla="*/ 0 w 986050"/>
              <a:gd name="connsiteY2" fmla="*/ 527492 h 638276"/>
              <a:gd name="connsiteX0" fmla="*/ 986050 w 986050"/>
              <a:gd name="connsiteY0" fmla="*/ 0 h 623309"/>
              <a:gd name="connsiteX1" fmla="*/ 565765 w 986050"/>
              <a:gd name="connsiteY1" fmla="*/ 543593 h 623309"/>
              <a:gd name="connsiteX2" fmla="*/ 0 w 986050"/>
              <a:gd name="connsiteY2" fmla="*/ 527492 h 623309"/>
              <a:gd name="connsiteX0" fmla="*/ 986050 w 986050"/>
              <a:gd name="connsiteY0" fmla="*/ 0 h 599112"/>
              <a:gd name="connsiteX1" fmla="*/ 543934 w 986050"/>
              <a:gd name="connsiteY1" fmla="*/ 519396 h 599112"/>
              <a:gd name="connsiteX2" fmla="*/ 0 w 986050"/>
              <a:gd name="connsiteY2" fmla="*/ 527492 h 599112"/>
              <a:gd name="connsiteX0" fmla="*/ 956465 w 956465"/>
              <a:gd name="connsiteY0" fmla="*/ 0 h 661929"/>
              <a:gd name="connsiteX1" fmla="*/ 514349 w 956465"/>
              <a:gd name="connsiteY1" fmla="*/ 519396 h 661929"/>
              <a:gd name="connsiteX2" fmla="*/ 0 w 956465"/>
              <a:gd name="connsiteY2" fmla="*/ 613409 h 661929"/>
              <a:gd name="connsiteX0" fmla="*/ 978296 w 978296"/>
              <a:gd name="connsiteY0" fmla="*/ 0 h 637732"/>
              <a:gd name="connsiteX1" fmla="*/ 536180 w 978296"/>
              <a:gd name="connsiteY1" fmla="*/ 519396 h 637732"/>
              <a:gd name="connsiteX2" fmla="*/ 0 w 978296"/>
              <a:gd name="connsiteY2" fmla="*/ 589212 h 637732"/>
              <a:gd name="connsiteX0" fmla="*/ 996250 w 996250"/>
              <a:gd name="connsiteY0" fmla="*/ 0 h 644396"/>
              <a:gd name="connsiteX1" fmla="*/ 554134 w 996250"/>
              <a:gd name="connsiteY1" fmla="*/ 519396 h 644396"/>
              <a:gd name="connsiteX2" fmla="*/ 0 w 996250"/>
              <a:gd name="connsiteY2" fmla="*/ 595876 h 644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96250" h="644396">
                <a:moveTo>
                  <a:pt x="996250" y="0"/>
                </a:moveTo>
                <a:cubicBezTo>
                  <a:pt x="883713" y="253007"/>
                  <a:pt x="720176" y="420083"/>
                  <a:pt x="554134" y="519396"/>
                </a:cubicBezTo>
                <a:cubicBezTo>
                  <a:pt x="388092" y="618709"/>
                  <a:pt x="106591" y="644396"/>
                  <a:pt x="0" y="595876"/>
                </a:cubicBezTo>
              </a:path>
            </a:pathLst>
          </a:custGeom>
          <a:ln w="76200">
            <a:solidFill>
              <a:schemeClr val="accent6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フリーフォーム 4"/>
          <p:cNvSpPr/>
          <p:nvPr/>
        </p:nvSpPr>
        <p:spPr>
          <a:xfrm rot="11724571">
            <a:off x="4808025" y="2630580"/>
            <a:ext cx="3441977" cy="1289079"/>
          </a:xfrm>
          <a:custGeom>
            <a:avLst/>
            <a:gdLst>
              <a:gd name="connsiteX0" fmla="*/ 928468 w 928468"/>
              <a:gd name="connsiteY0" fmla="*/ 295421 h 295421"/>
              <a:gd name="connsiteX1" fmla="*/ 295422 w 928468"/>
              <a:gd name="connsiteY1" fmla="*/ 267286 h 295421"/>
              <a:gd name="connsiteX2" fmla="*/ 0 w 928468"/>
              <a:gd name="connsiteY2" fmla="*/ 0 h 295421"/>
              <a:gd name="connsiteX0" fmla="*/ 972388 w 972388"/>
              <a:gd name="connsiteY0" fmla="*/ 0 h 848659"/>
              <a:gd name="connsiteX1" fmla="*/ 295422 w 972388"/>
              <a:gd name="connsiteY1" fmla="*/ 848659 h 848659"/>
              <a:gd name="connsiteX2" fmla="*/ 0 w 972388"/>
              <a:gd name="connsiteY2" fmla="*/ 581373 h 848659"/>
              <a:gd name="connsiteX0" fmla="*/ 972388 w 972388"/>
              <a:gd name="connsiteY0" fmla="*/ 0 h 767196"/>
              <a:gd name="connsiteX1" fmla="*/ 612348 w 972388"/>
              <a:gd name="connsiteY1" fmla="*/ 767196 h 767196"/>
              <a:gd name="connsiteX2" fmla="*/ 0 w 972388"/>
              <a:gd name="connsiteY2" fmla="*/ 581373 h 767196"/>
              <a:gd name="connsiteX0" fmla="*/ 972388 w 972388"/>
              <a:gd name="connsiteY0" fmla="*/ 0 h 581373"/>
              <a:gd name="connsiteX1" fmla="*/ 0 w 972388"/>
              <a:gd name="connsiteY1" fmla="*/ 581373 h 581373"/>
              <a:gd name="connsiteX0" fmla="*/ 972388 w 972388"/>
              <a:gd name="connsiteY0" fmla="*/ 0 h 581373"/>
              <a:gd name="connsiteX1" fmla="*/ 532504 w 972388"/>
              <a:gd name="connsiteY1" fmla="*/ 263507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532504 w 972388"/>
              <a:gd name="connsiteY1" fmla="*/ 263507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612348 w 972388"/>
              <a:gd name="connsiteY1" fmla="*/ 547998 h 581373"/>
              <a:gd name="connsiteX2" fmla="*/ 0 w 972388"/>
              <a:gd name="connsiteY2" fmla="*/ 581373 h 581373"/>
              <a:gd name="connsiteX0" fmla="*/ 972388 w 972388"/>
              <a:gd name="connsiteY0" fmla="*/ 0 h 644892"/>
              <a:gd name="connsiteX1" fmla="*/ 612348 w 972388"/>
              <a:gd name="connsiteY1" fmla="*/ 547998 h 644892"/>
              <a:gd name="connsiteX2" fmla="*/ 0 w 972388"/>
              <a:gd name="connsiteY2" fmla="*/ 581373 h 644892"/>
              <a:gd name="connsiteX0" fmla="*/ 972388 w 972388"/>
              <a:gd name="connsiteY0" fmla="*/ 0 h 581373"/>
              <a:gd name="connsiteX1" fmla="*/ 511849 w 972388"/>
              <a:gd name="connsiteY1" fmla="*/ 474859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639265 w 972388"/>
              <a:gd name="connsiteY1" fmla="*/ 426407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603104 w 972388"/>
              <a:gd name="connsiteY1" fmla="*/ 479667 h 581373"/>
              <a:gd name="connsiteX2" fmla="*/ 0 w 972388"/>
              <a:gd name="connsiteY2" fmla="*/ 581373 h 581373"/>
              <a:gd name="connsiteX0" fmla="*/ 972388 w 972388"/>
              <a:gd name="connsiteY0" fmla="*/ 0 h 614087"/>
              <a:gd name="connsiteX1" fmla="*/ 589027 w 972388"/>
              <a:gd name="connsiteY1" fmla="*/ 517192 h 614087"/>
              <a:gd name="connsiteX2" fmla="*/ 0 w 972388"/>
              <a:gd name="connsiteY2" fmla="*/ 581373 h 614087"/>
              <a:gd name="connsiteX0" fmla="*/ 972388 w 972388"/>
              <a:gd name="connsiteY0" fmla="*/ 0 h 614087"/>
              <a:gd name="connsiteX1" fmla="*/ 589027 w 972388"/>
              <a:gd name="connsiteY1" fmla="*/ 517192 h 614087"/>
              <a:gd name="connsiteX2" fmla="*/ 0 w 972388"/>
              <a:gd name="connsiteY2" fmla="*/ 581373 h 614087"/>
              <a:gd name="connsiteX0" fmla="*/ 972388 w 1034722"/>
              <a:gd name="connsiteY0" fmla="*/ 81853 h 695940"/>
              <a:gd name="connsiteX1" fmla="*/ 970828 w 1034722"/>
              <a:gd name="connsiteY1" fmla="*/ 86199 h 695940"/>
              <a:gd name="connsiteX2" fmla="*/ 589027 w 1034722"/>
              <a:gd name="connsiteY2" fmla="*/ 599045 h 695940"/>
              <a:gd name="connsiteX3" fmla="*/ 0 w 1034722"/>
              <a:gd name="connsiteY3" fmla="*/ 663226 h 695940"/>
              <a:gd name="connsiteX0" fmla="*/ 972388 w 1034722"/>
              <a:gd name="connsiteY0" fmla="*/ 81853 h 695940"/>
              <a:gd name="connsiteX1" fmla="*/ 970828 w 1034722"/>
              <a:gd name="connsiteY1" fmla="*/ 86199 h 695940"/>
              <a:gd name="connsiteX2" fmla="*/ 589027 w 1034722"/>
              <a:gd name="connsiteY2" fmla="*/ 599045 h 695940"/>
              <a:gd name="connsiteX3" fmla="*/ 0 w 1034722"/>
              <a:gd name="connsiteY3" fmla="*/ 663226 h 695940"/>
              <a:gd name="connsiteX0" fmla="*/ 972388 w 1003278"/>
              <a:gd name="connsiteY0" fmla="*/ 114910 h 728997"/>
              <a:gd name="connsiteX1" fmla="*/ 970828 w 1003278"/>
              <a:gd name="connsiteY1" fmla="*/ 119256 h 728997"/>
              <a:gd name="connsiteX2" fmla="*/ 589027 w 1003278"/>
              <a:gd name="connsiteY2" fmla="*/ 632102 h 728997"/>
              <a:gd name="connsiteX3" fmla="*/ 0 w 1003278"/>
              <a:gd name="connsiteY3" fmla="*/ 696283 h 728997"/>
              <a:gd name="connsiteX0" fmla="*/ 972388 w 1232934"/>
              <a:gd name="connsiteY0" fmla="*/ 119717 h 733804"/>
              <a:gd name="connsiteX1" fmla="*/ 1200484 w 1232934"/>
              <a:gd name="connsiteY1" fmla="*/ 119256 h 733804"/>
              <a:gd name="connsiteX2" fmla="*/ 589027 w 1232934"/>
              <a:gd name="connsiteY2" fmla="*/ 636909 h 733804"/>
              <a:gd name="connsiteX3" fmla="*/ 0 w 1232934"/>
              <a:gd name="connsiteY3" fmla="*/ 701090 h 733804"/>
              <a:gd name="connsiteX0" fmla="*/ 1200484 w 1200484"/>
              <a:gd name="connsiteY0" fmla="*/ 0 h 614548"/>
              <a:gd name="connsiteX1" fmla="*/ 589027 w 1200484"/>
              <a:gd name="connsiteY1" fmla="*/ 517653 h 614548"/>
              <a:gd name="connsiteX2" fmla="*/ 0 w 1200484"/>
              <a:gd name="connsiteY2" fmla="*/ 581834 h 614548"/>
              <a:gd name="connsiteX0" fmla="*/ 977280 w 977280"/>
              <a:gd name="connsiteY0" fmla="*/ 0 h 596300"/>
              <a:gd name="connsiteX1" fmla="*/ 589027 w 977280"/>
              <a:gd name="connsiteY1" fmla="*/ 499405 h 596300"/>
              <a:gd name="connsiteX2" fmla="*/ 0 w 977280"/>
              <a:gd name="connsiteY2" fmla="*/ 563586 h 596300"/>
              <a:gd name="connsiteX0" fmla="*/ 977280 w 977280"/>
              <a:gd name="connsiteY0" fmla="*/ 0 h 596300"/>
              <a:gd name="connsiteX1" fmla="*/ 589027 w 977280"/>
              <a:gd name="connsiteY1" fmla="*/ 499405 h 596300"/>
              <a:gd name="connsiteX2" fmla="*/ 0 w 977280"/>
              <a:gd name="connsiteY2" fmla="*/ 563586 h 596300"/>
              <a:gd name="connsiteX0" fmla="*/ 1041705 w 1041705"/>
              <a:gd name="connsiteY0" fmla="*/ 0 h 594174"/>
              <a:gd name="connsiteX1" fmla="*/ 653452 w 1041705"/>
              <a:gd name="connsiteY1" fmla="*/ 499405 h 594174"/>
              <a:gd name="connsiteX2" fmla="*/ 98171 w 1041705"/>
              <a:gd name="connsiteY2" fmla="*/ 568611 h 594174"/>
              <a:gd name="connsiteX3" fmla="*/ 64425 w 1041705"/>
              <a:gd name="connsiteY3" fmla="*/ 563586 h 594174"/>
              <a:gd name="connsiteX0" fmla="*/ 943534 w 943534"/>
              <a:gd name="connsiteY0" fmla="*/ 0 h 594174"/>
              <a:gd name="connsiteX1" fmla="*/ 555281 w 943534"/>
              <a:gd name="connsiteY1" fmla="*/ 499405 h 594174"/>
              <a:gd name="connsiteX2" fmla="*/ 0 w 943534"/>
              <a:gd name="connsiteY2" fmla="*/ 568611 h 594174"/>
              <a:gd name="connsiteX0" fmla="*/ 943534 w 943534"/>
              <a:gd name="connsiteY0" fmla="*/ 0 h 594088"/>
              <a:gd name="connsiteX1" fmla="*/ 555281 w 943534"/>
              <a:gd name="connsiteY1" fmla="*/ 499405 h 594088"/>
              <a:gd name="connsiteX2" fmla="*/ 94795 w 943534"/>
              <a:gd name="connsiteY2" fmla="*/ 573425 h 594088"/>
              <a:gd name="connsiteX3" fmla="*/ 0 w 943534"/>
              <a:gd name="connsiteY3" fmla="*/ 568611 h 594088"/>
              <a:gd name="connsiteX0" fmla="*/ 943534 w 943534"/>
              <a:gd name="connsiteY0" fmla="*/ 0 h 594088"/>
              <a:gd name="connsiteX1" fmla="*/ 555281 w 943534"/>
              <a:gd name="connsiteY1" fmla="*/ 499405 h 594088"/>
              <a:gd name="connsiteX2" fmla="*/ 94795 w 943534"/>
              <a:gd name="connsiteY2" fmla="*/ 573425 h 594088"/>
              <a:gd name="connsiteX3" fmla="*/ 0 w 943534"/>
              <a:gd name="connsiteY3" fmla="*/ 568611 h 594088"/>
              <a:gd name="connsiteX0" fmla="*/ 943534 w 943534"/>
              <a:gd name="connsiteY0" fmla="*/ 0 h 639738"/>
              <a:gd name="connsiteX1" fmla="*/ 555281 w 943534"/>
              <a:gd name="connsiteY1" fmla="*/ 499405 h 639738"/>
              <a:gd name="connsiteX2" fmla="*/ 94795 w 943534"/>
              <a:gd name="connsiteY2" fmla="*/ 573425 h 639738"/>
              <a:gd name="connsiteX3" fmla="*/ 0 w 943534"/>
              <a:gd name="connsiteY3" fmla="*/ 568611 h 639738"/>
              <a:gd name="connsiteX0" fmla="*/ 848739 w 848739"/>
              <a:gd name="connsiteY0" fmla="*/ 0 h 594088"/>
              <a:gd name="connsiteX1" fmla="*/ 460486 w 848739"/>
              <a:gd name="connsiteY1" fmla="*/ 499405 h 594088"/>
              <a:gd name="connsiteX2" fmla="*/ 0 w 848739"/>
              <a:gd name="connsiteY2" fmla="*/ 573425 h 594088"/>
              <a:gd name="connsiteX0" fmla="*/ 848739 w 848739"/>
              <a:gd name="connsiteY0" fmla="*/ 0 h 621945"/>
              <a:gd name="connsiteX1" fmla="*/ 460486 w 848739"/>
              <a:gd name="connsiteY1" fmla="*/ 499405 h 621945"/>
              <a:gd name="connsiteX2" fmla="*/ 0 w 848739"/>
              <a:gd name="connsiteY2" fmla="*/ 573425 h 621945"/>
              <a:gd name="connsiteX0" fmla="*/ 986050 w 986050"/>
              <a:gd name="connsiteY0" fmla="*/ 0 h 594088"/>
              <a:gd name="connsiteX1" fmla="*/ 597797 w 986050"/>
              <a:gd name="connsiteY1" fmla="*/ 499405 h 594088"/>
              <a:gd name="connsiteX2" fmla="*/ 0 w 986050"/>
              <a:gd name="connsiteY2" fmla="*/ 527492 h 594088"/>
              <a:gd name="connsiteX0" fmla="*/ 986050 w 986050"/>
              <a:gd name="connsiteY0" fmla="*/ 0 h 614080"/>
              <a:gd name="connsiteX1" fmla="*/ 543934 w 986050"/>
              <a:gd name="connsiteY1" fmla="*/ 519397 h 614080"/>
              <a:gd name="connsiteX2" fmla="*/ 0 w 986050"/>
              <a:gd name="connsiteY2" fmla="*/ 527492 h 614080"/>
              <a:gd name="connsiteX0" fmla="*/ 986050 w 986050"/>
              <a:gd name="connsiteY0" fmla="*/ 0 h 638276"/>
              <a:gd name="connsiteX1" fmla="*/ 565765 w 986050"/>
              <a:gd name="connsiteY1" fmla="*/ 543593 h 638276"/>
              <a:gd name="connsiteX2" fmla="*/ 0 w 986050"/>
              <a:gd name="connsiteY2" fmla="*/ 527492 h 638276"/>
              <a:gd name="connsiteX0" fmla="*/ 986050 w 986050"/>
              <a:gd name="connsiteY0" fmla="*/ 0 h 623309"/>
              <a:gd name="connsiteX1" fmla="*/ 565765 w 986050"/>
              <a:gd name="connsiteY1" fmla="*/ 543593 h 623309"/>
              <a:gd name="connsiteX2" fmla="*/ 0 w 986050"/>
              <a:gd name="connsiteY2" fmla="*/ 527492 h 623309"/>
              <a:gd name="connsiteX0" fmla="*/ 986050 w 986050"/>
              <a:gd name="connsiteY0" fmla="*/ 0 h 599112"/>
              <a:gd name="connsiteX1" fmla="*/ 543934 w 986050"/>
              <a:gd name="connsiteY1" fmla="*/ 519396 h 599112"/>
              <a:gd name="connsiteX2" fmla="*/ 0 w 986050"/>
              <a:gd name="connsiteY2" fmla="*/ 527492 h 599112"/>
              <a:gd name="connsiteX0" fmla="*/ 956465 w 956465"/>
              <a:gd name="connsiteY0" fmla="*/ 0 h 661929"/>
              <a:gd name="connsiteX1" fmla="*/ 514349 w 956465"/>
              <a:gd name="connsiteY1" fmla="*/ 519396 h 661929"/>
              <a:gd name="connsiteX2" fmla="*/ 0 w 956465"/>
              <a:gd name="connsiteY2" fmla="*/ 613409 h 661929"/>
              <a:gd name="connsiteX0" fmla="*/ 978296 w 978296"/>
              <a:gd name="connsiteY0" fmla="*/ 0 h 637732"/>
              <a:gd name="connsiteX1" fmla="*/ 536180 w 978296"/>
              <a:gd name="connsiteY1" fmla="*/ 519396 h 637732"/>
              <a:gd name="connsiteX2" fmla="*/ 0 w 978296"/>
              <a:gd name="connsiteY2" fmla="*/ 589212 h 637732"/>
              <a:gd name="connsiteX0" fmla="*/ 996250 w 996250"/>
              <a:gd name="connsiteY0" fmla="*/ 0 h 644396"/>
              <a:gd name="connsiteX1" fmla="*/ 554134 w 996250"/>
              <a:gd name="connsiteY1" fmla="*/ 519396 h 644396"/>
              <a:gd name="connsiteX2" fmla="*/ 0 w 996250"/>
              <a:gd name="connsiteY2" fmla="*/ 595876 h 644396"/>
              <a:gd name="connsiteX0" fmla="*/ 996250 w 996250"/>
              <a:gd name="connsiteY0" fmla="*/ 0 h 692535"/>
              <a:gd name="connsiteX1" fmla="*/ 543283 w 996250"/>
              <a:gd name="connsiteY1" fmla="*/ 593222 h 692535"/>
              <a:gd name="connsiteX2" fmla="*/ 0 w 996250"/>
              <a:gd name="connsiteY2" fmla="*/ 595876 h 692535"/>
              <a:gd name="connsiteX0" fmla="*/ 996250 w 996250"/>
              <a:gd name="connsiteY0" fmla="*/ 0 h 667743"/>
              <a:gd name="connsiteX1" fmla="*/ 469098 w 996250"/>
              <a:gd name="connsiteY1" fmla="*/ 568430 h 667743"/>
              <a:gd name="connsiteX2" fmla="*/ 0 w 996250"/>
              <a:gd name="connsiteY2" fmla="*/ 595876 h 667743"/>
              <a:gd name="connsiteX0" fmla="*/ 996250 w 996250"/>
              <a:gd name="connsiteY0" fmla="*/ 0 h 667743"/>
              <a:gd name="connsiteX1" fmla="*/ 469098 w 996250"/>
              <a:gd name="connsiteY1" fmla="*/ 568430 h 667743"/>
              <a:gd name="connsiteX2" fmla="*/ 0 w 996250"/>
              <a:gd name="connsiteY2" fmla="*/ 595876 h 667743"/>
              <a:gd name="connsiteX0" fmla="*/ 996250 w 996250"/>
              <a:gd name="connsiteY0" fmla="*/ 0 h 695341"/>
              <a:gd name="connsiteX1" fmla="*/ 483122 w 996250"/>
              <a:gd name="connsiteY1" fmla="*/ 596028 h 695341"/>
              <a:gd name="connsiteX2" fmla="*/ 0 w 996250"/>
              <a:gd name="connsiteY2" fmla="*/ 595876 h 695341"/>
              <a:gd name="connsiteX0" fmla="*/ 996250 w 996250"/>
              <a:gd name="connsiteY0" fmla="*/ 0 h 667447"/>
              <a:gd name="connsiteX1" fmla="*/ 483122 w 996250"/>
              <a:gd name="connsiteY1" fmla="*/ 596028 h 667447"/>
              <a:gd name="connsiteX2" fmla="*/ 0 w 996250"/>
              <a:gd name="connsiteY2" fmla="*/ 595876 h 667447"/>
              <a:gd name="connsiteX0" fmla="*/ 996250 w 996250"/>
              <a:gd name="connsiteY0" fmla="*/ 0 h 661836"/>
              <a:gd name="connsiteX1" fmla="*/ 603443 w 996250"/>
              <a:gd name="connsiteY1" fmla="*/ 590417 h 661836"/>
              <a:gd name="connsiteX2" fmla="*/ 0 w 996250"/>
              <a:gd name="connsiteY2" fmla="*/ 595876 h 661836"/>
              <a:gd name="connsiteX0" fmla="*/ 996250 w 996250"/>
              <a:gd name="connsiteY0" fmla="*/ 0 h 661836"/>
              <a:gd name="connsiteX1" fmla="*/ 603443 w 996250"/>
              <a:gd name="connsiteY1" fmla="*/ 590417 h 661836"/>
              <a:gd name="connsiteX2" fmla="*/ 0 w 996250"/>
              <a:gd name="connsiteY2" fmla="*/ 595876 h 661836"/>
              <a:gd name="connsiteX0" fmla="*/ 996250 w 996250"/>
              <a:gd name="connsiteY0" fmla="*/ 0 h 661836"/>
              <a:gd name="connsiteX1" fmla="*/ 603443 w 996250"/>
              <a:gd name="connsiteY1" fmla="*/ 590417 h 661836"/>
              <a:gd name="connsiteX2" fmla="*/ 0 w 996250"/>
              <a:gd name="connsiteY2" fmla="*/ 595876 h 661836"/>
              <a:gd name="connsiteX0" fmla="*/ 996250 w 996250"/>
              <a:gd name="connsiteY0" fmla="*/ 0 h 661836"/>
              <a:gd name="connsiteX1" fmla="*/ 603443 w 996250"/>
              <a:gd name="connsiteY1" fmla="*/ 590417 h 661836"/>
              <a:gd name="connsiteX2" fmla="*/ 0 w 996250"/>
              <a:gd name="connsiteY2" fmla="*/ 595876 h 661836"/>
              <a:gd name="connsiteX0" fmla="*/ 996250 w 996250"/>
              <a:gd name="connsiteY0" fmla="*/ 0 h 644644"/>
              <a:gd name="connsiteX1" fmla="*/ 517724 w 996250"/>
              <a:gd name="connsiteY1" fmla="*/ 573225 h 644644"/>
              <a:gd name="connsiteX2" fmla="*/ 0 w 996250"/>
              <a:gd name="connsiteY2" fmla="*/ 595876 h 644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96250" h="644644">
                <a:moveTo>
                  <a:pt x="996250" y="0"/>
                </a:moveTo>
                <a:cubicBezTo>
                  <a:pt x="792359" y="496025"/>
                  <a:pt x="593987" y="539091"/>
                  <a:pt x="517724" y="573225"/>
                </a:cubicBezTo>
                <a:cubicBezTo>
                  <a:pt x="340784" y="644644"/>
                  <a:pt x="106591" y="644396"/>
                  <a:pt x="0" y="595876"/>
                </a:cubicBezTo>
              </a:path>
            </a:pathLst>
          </a:custGeom>
          <a:ln w="76200">
            <a:solidFill>
              <a:schemeClr val="accent6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 5"/>
          <p:cNvSpPr/>
          <p:nvPr/>
        </p:nvSpPr>
        <p:spPr>
          <a:xfrm rot="18709710">
            <a:off x="4354660" y="3572885"/>
            <a:ext cx="1398737" cy="2214585"/>
          </a:xfrm>
          <a:custGeom>
            <a:avLst/>
            <a:gdLst>
              <a:gd name="connsiteX0" fmla="*/ 928468 w 928468"/>
              <a:gd name="connsiteY0" fmla="*/ 295421 h 295421"/>
              <a:gd name="connsiteX1" fmla="*/ 295422 w 928468"/>
              <a:gd name="connsiteY1" fmla="*/ 267286 h 295421"/>
              <a:gd name="connsiteX2" fmla="*/ 0 w 928468"/>
              <a:gd name="connsiteY2" fmla="*/ 0 h 295421"/>
              <a:gd name="connsiteX0" fmla="*/ 972388 w 972388"/>
              <a:gd name="connsiteY0" fmla="*/ 0 h 848659"/>
              <a:gd name="connsiteX1" fmla="*/ 295422 w 972388"/>
              <a:gd name="connsiteY1" fmla="*/ 848659 h 848659"/>
              <a:gd name="connsiteX2" fmla="*/ 0 w 972388"/>
              <a:gd name="connsiteY2" fmla="*/ 581373 h 848659"/>
              <a:gd name="connsiteX0" fmla="*/ 972388 w 972388"/>
              <a:gd name="connsiteY0" fmla="*/ 0 h 767196"/>
              <a:gd name="connsiteX1" fmla="*/ 612348 w 972388"/>
              <a:gd name="connsiteY1" fmla="*/ 767196 h 767196"/>
              <a:gd name="connsiteX2" fmla="*/ 0 w 972388"/>
              <a:gd name="connsiteY2" fmla="*/ 581373 h 767196"/>
              <a:gd name="connsiteX0" fmla="*/ 972388 w 972388"/>
              <a:gd name="connsiteY0" fmla="*/ 0 h 581373"/>
              <a:gd name="connsiteX1" fmla="*/ 0 w 972388"/>
              <a:gd name="connsiteY1" fmla="*/ 581373 h 581373"/>
              <a:gd name="connsiteX0" fmla="*/ 972388 w 972388"/>
              <a:gd name="connsiteY0" fmla="*/ 0 h 581373"/>
              <a:gd name="connsiteX1" fmla="*/ 532504 w 972388"/>
              <a:gd name="connsiteY1" fmla="*/ 263507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532504 w 972388"/>
              <a:gd name="connsiteY1" fmla="*/ 263507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612348 w 972388"/>
              <a:gd name="connsiteY1" fmla="*/ 547998 h 581373"/>
              <a:gd name="connsiteX2" fmla="*/ 0 w 972388"/>
              <a:gd name="connsiteY2" fmla="*/ 581373 h 581373"/>
              <a:gd name="connsiteX0" fmla="*/ 972388 w 972388"/>
              <a:gd name="connsiteY0" fmla="*/ 0 h 644892"/>
              <a:gd name="connsiteX1" fmla="*/ 612348 w 972388"/>
              <a:gd name="connsiteY1" fmla="*/ 547998 h 644892"/>
              <a:gd name="connsiteX2" fmla="*/ 0 w 972388"/>
              <a:gd name="connsiteY2" fmla="*/ 581373 h 644892"/>
              <a:gd name="connsiteX0" fmla="*/ 972388 w 972388"/>
              <a:gd name="connsiteY0" fmla="*/ 0 h 581373"/>
              <a:gd name="connsiteX1" fmla="*/ 511849 w 972388"/>
              <a:gd name="connsiteY1" fmla="*/ 474859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639265 w 972388"/>
              <a:gd name="connsiteY1" fmla="*/ 426407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603104 w 972388"/>
              <a:gd name="connsiteY1" fmla="*/ 479667 h 581373"/>
              <a:gd name="connsiteX2" fmla="*/ 0 w 972388"/>
              <a:gd name="connsiteY2" fmla="*/ 581373 h 581373"/>
              <a:gd name="connsiteX0" fmla="*/ 972388 w 972388"/>
              <a:gd name="connsiteY0" fmla="*/ 0 h 614087"/>
              <a:gd name="connsiteX1" fmla="*/ 589027 w 972388"/>
              <a:gd name="connsiteY1" fmla="*/ 517192 h 614087"/>
              <a:gd name="connsiteX2" fmla="*/ 0 w 972388"/>
              <a:gd name="connsiteY2" fmla="*/ 581373 h 614087"/>
              <a:gd name="connsiteX0" fmla="*/ 972388 w 972388"/>
              <a:gd name="connsiteY0" fmla="*/ 0 h 614087"/>
              <a:gd name="connsiteX1" fmla="*/ 589027 w 972388"/>
              <a:gd name="connsiteY1" fmla="*/ 517192 h 614087"/>
              <a:gd name="connsiteX2" fmla="*/ 0 w 972388"/>
              <a:gd name="connsiteY2" fmla="*/ 581373 h 614087"/>
              <a:gd name="connsiteX0" fmla="*/ 972388 w 1034722"/>
              <a:gd name="connsiteY0" fmla="*/ 81853 h 695940"/>
              <a:gd name="connsiteX1" fmla="*/ 970828 w 1034722"/>
              <a:gd name="connsiteY1" fmla="*/ 86199 h 695940"/>
              <a:gd name="connsiteX2" fmla="*/ 589027 w 1034722"/>
              <a:gd name="connsiteY2" fmla="*/ 599045 h 695940"/>
              <a:gd name="connsiteX3" fmla="*/ 0 w 1034722"/>
              <a:gd name="connsiteY3" fmla="*/ 663226 h 695940"/>
              <a:gd name="connsiteX0" fmla="*/ 972388 w 1034722"/>
              <a:gd name="connsiteY0" fmla="*/ 81853 h 695940"/>
              <a:gd name="connsiteX1" fmla="*/ 970828 w 1034722"/>
              <a:gd name="connsiteY1" fmla="*/ 86199 h 695940"/>
              <a:gd name="connsiteX2" fmla="*/ 589027 w 1034722"/>
              <a:gd name="connsiteY2" fmla="*/ 599045 h 695940"/>
              <a:gd name="connsiteX3" fmla="*/ 0 w 1034722"/>
              <a:gd name="connsiteY3" fmla="*/ 663226 h 695940"/>
              <a:gd name="connsiteX0" fmla="*/ 972388 w 1003278"/>
              <a:gd name="connsiteY0" fmla="*/ 114910 h 728997"/>
              <a:gd name="connsiteX1" fmla="*/ 970828 w 1003278"/>
              <a:gd name="connsiteY1" fmla="*/ 119256 h 728997"/>
              <a:gd name="connsiteX2" fmla="*/ 589027 w 1003278"/>
              <a:gd name="connsiteY2" fmla="*/ 632102 h 728997"/>
              <a:gd name="connsiteX3" fmla="*/ 0 w 1003278"/>
              <a:gd name="connsiteY3" fmla="*/ 696283 h 728997"/>
              <a:gd name="connsiteX0" fmla="*/ 972388 w 1232934"/>
              <a:gd name="connsiteY0" fmla="*/ 119717 h 733804"/>
              <a:gd name="connsiteX1" fmla="*/ 1200484 w 1232934"/>
              <a:gd name="connsiteY1" fmla="*/ 119256 h 733804"/>
              <a:gd name="connsiteX2" fmla="*/ 589027 w 1232934"/>
              <a:gd name="connsiteY2" fmla="*/ 636909 h 733804"/>
              <a:gd name="connsiteX3" fmla="*/ 0 w 1232934"/>
              <a:gd name="connsiteY3" fmla="*/ 701090 h 733804"/>
              <a:gd name="connsiteX0" fmla="*/ 1200484 w 1200484"/>
              <a:gd name="connsiteY0" fmla="*/ 0 h 614548"/>
              <a:gd name="connsiteX1" fmla="*/ 589027 w 1200484"/>
              <a:gd name="connsiteY1" fmla="*/ 517653 h 614548"/>
              <a:gd name="connsiteX2" fmla="*/ 0 w 1200484"/>
              <a:gd name="connsiteY2" fmla="*/ 581834 h 614548"/>
              <a:gd name="connsiteX0" fmla="*/ 977280 w 977280"/>
              <a:gd name="connsiteY0" fmla="*/ 0 h 596300"/>
              <a:gd name="connsiteX1" fmla="*/ 589027 w 977280"/>
              <a:gd name="connsiteY1" fmla="*/ 499405 h 596300"/>
              <a:gd name="connsiteX2" fmla="*/ 0 w 977280"/>
              <a:gd name="connsiteY2" fmla="*/ 563586 h 596300"/>
              <a:gd name="connsiteX0" fmla="*/ 977280 w 977280"/>
              <a:gd name="connsiteY0" fmla="*/ 0 h 596300"/>
              <a:gd name="connsiteX1" fmla="*/ 589027 w 977280"/>
              <a:gd name="connsiteY1" fmla="*/ 499405 h 596300"/>
              <a:gd name="connsiteX2" fmla="*/ 0 w 977280"/>
              <a:gd name="connsiteY2" fmla="*/ 563586 h 596300"/>
              <a:gd name="connsiteX0" fmla="*/ 1041705 w 1041705"/>
              <a:gd name="connsiteY0" fmla="*/ 0 h 594174"/>
              <a:gd name="connsiteX1" fmla="*/ 653452 w 1041705"/>
              <a:gd name="connsiteY1" fmla="*/ 499405 h 594174"/>
              <a:gd name="connsiteX2" fmla="*/ 98171 w 1041705"/>
              <a:gd name="connsiteY2" fmla="*/ 568611 h 594174"/>
              <a:gd name="connsiteX3" fmla="*/ 64425 w 1041705"/>
              <a:gd name="connsiteY3" fmla="*/ 563586 h 594174"/>
              <a:gd name="connsiteX0" fmla="*/ 943534 w 943534"/>
              <a:gd name="connsiteY0" fmla="*/ 0 h 594174"/>
              <a:gd name="connsiteX1" fmla="*/ 555281 w 943534"/>
              <a:gd name="connsiteY1" fmla="*/ 499405 h 594174"/>
              <a:gd name="connsiteX2" fmla="*/ 0 w 943534"/>
              <a:gd name="connsiteY2" fmla="*/ 568611 h 594174"/>
              <a:gd name="connsiteX0" fmla="*/ 943534 w 943534"/>
              <a:gd name="connsiteY0" fmla="*/ 0 h 594088"/>
              <a:gd name="connsiteX1" fmla="*/ 555281 w 943534"/>
              <a:gd name="connsiteY1" fmla="*/ 499405 h 594088"/>
              <a:gd name="connsiteX2" fmla="*/ 94795 w 943534"/>
              <a:gd name="connsiteY2" fmla="*/ 573425 h 594088"/>
              <a:gd name="connsiteX3" fmla="*/ 0 w 943534"/>
              <a:gd name="connsiteY3" fmla="*/ 568611 h 594088"/>
              <a:gd name="connsiteX0" fmla="*/ 943534 w 943534"/>
              <a:gd name="connsiteY0" fmla="*/ 0 h 594088"/>
              <a:gd name="connsiteX1" fmla="*/ 555281 w 943534"/>
              <a:gd name="connsiteY1" fmla="*/ 499405 h 594088"/>
              <a:gd name="connsiteX2" fmla="*/ 94795 w 943534"/>
              <a:gd name="connsiteY2" fmla="*/ 573425 h 594088"/>
              <a:gd name="connsiteX3" fmla="*/ 0 w 943534"/>
              <a:gd name="connsiteY3" fmla="*/ 568611 h 594088"/>
              <a:gd name="connsiteX0" fmla="*/ 943534 w 943534"/>
              <a:gd name="connsiteY0" fmla="*/ 0 h 639738"/>
              <a:gd name="connsiteX1" fmla="*/ 555281 w 943534"/>
              <a:gd name="connsiteY1" fmla="*/ 499405 h 639738"/>
              <a:gd name="connsiteX2" fmla="*/ 94795 w 943534"/>
              <a:gd name="connsiteY2" fmla="*/ 573425 h 639738"/>
              <a:gd name="connsiteX3" fmla="*/ 0 w 943534"/>
              <a:gd name="connsiteY3" fmla="*/ 568611 h 639738"/>
              <a:gd name="connsiteX0" fmla="*/ 848739 w 848739"/>
              <a:gd name="connsiteY0" fmla="*/ 0 h 594088"/>
              <a:gd name="connsiteX1" fmla="*/ 460486 w 848739"/>
              <a:gd name="connsiteY1" fmla="*/ 499405 h 594088"/>
              <a:gd name="connsiteX2" fmla="*/ 0 w 848739"/>
              <a:gd name="connsiteY2" fmla="*/ 573425 h 594088"/>
              <a:gd name="connsiteX0" fmla="*/ 848739 w 848739"/>
              <a:gd name="connsiteY0" fmla="*/ 0 h 621945"/>
              <a:gd name="connsiteX1" fmla="*/ 460486 w 848739"/>
              <a:gd name="connsiteY1" fmla="*/ 499405 h 621945"/>
              <a:gd name="connsiteX2" fmla="*/ 0 w 848739"/>
              <a:gd name="connsiteY2" fmla="*/ 573425 h 621945"/>
              <a:gd name="connsiteX0" fmla="*/ 986050 w 986050"/>
              <a:gd name="connsiteY0" fmla="*/ 0 h 594088"/>
              <a:gd name="connsiteX1" fmla="*/ 597797 w 986050"/>
              <a:gd name="connsiteY1" fmla="*/ 499405 h 594088"/>
              <a:gd name="connsiteX2" fmla="*/ 0 w 986050"/>
              <a:gd name="connsiteY2" fmla="*/ 527492 h 594088"/>
              <a:gd name="connsiteX0" fmla="*/ 986050 w 986050"/>
              <a:gd name="connsiteY0" fmla="*/ 0 h 614080"/>
              <a:gd name="connsiteX1" fmla="*/ 543934 w 986050"/>
              <a:gd name="connsiteY1" fmla="*/ 519397 h 614080"/>
              <a:gd name="connsiteX2" fmla="*/ 0 w 986050"/>
              <a:gd name="connsiteY2" fmla="*/ 527492 h 614080"/>
              <a:gd name="connsiteX0" fmla="*/ 986050 w 986050"/>
              <a:gd name="connsiteY0" fmla="*/ 0 h 638276"/>
              <a:gd name="connsiteX1" fmla="*/ 565765 w 986050"/>
              <a:gd name="connsiteY1" fmla="*/ 543593 h 638276"/>
              <a:gd name="connsiteX2" fmla="*/ 0 w 986050"/>
              <a:gd name="connsiteY2" fmla="*/ 527492 h 638276"/>
              <a:gd name="connsiteX0" fmla="*/ 986050 w 986050"/>
              <a:gd name="connsiteY0" fmla="*/ 0 h 623309"/>
              <a:gd name="connsiteX1" fmla="*/ 565765 w 986050"/>
              <a:gd name="connsiteY1" fmla="*/ 543593 h 623309"/>
              <a:gd name="connsiteX2" fmla="*/ 0 w 986050"/>
              <a:gd name="connsiteY2" fmla="*/ 527492 h 623309"/>
              <a:gd name="connsiteX0" fmla="*/ 986050 w 986050"/>
              <a:gd name="connsiteY0" fmla="*/ 0 h 599112"/>
              <a:gd name="connsiteX1" fmla="*/ 543934 w 986050"/>
              <a:gd name="connsiteY1" fmla="*/ 519396 h 599112"/>
              <a:gd name="connsiteX2" fmla="*/ 0 w 986050"/>
              <a:gd name="connsiteY2" fmla="*/ 527492 h 599112"/>
              <a:gd name="connsiteX0" fmla="*/ 956465 w 956465"/>
              <a:gd name="connsiteY0" fmla="*/ 0 h 661929"/>
              <a:gd name="connsiteX1" fmla="*/ 514349 w 956465"/>
              <a:gd name="connsiteY1" fmla="*/ 519396 h 661929"/>
              <a:gd name="connsiteX2" fmla="*/ 0 w 956465"/>
              <a:gd name="connsiteY2" fmla="*/ 613409 h 661929"/>
              <a:gd name="connsiteX0" fmla="*/ 978296 w 978296"/>
              <a:gd name="connsiteY0" fmla="*/ 0 h 637732"/>
              <a:gd name="connsiteX1" fmla="*/ 536180 w 978296"/>
              <a:gd name="connsiteY1" fmla="*/ 519396 h 637732"/>
              <a:gd name="connsiteX2" fmla="*/ 0 w 978296"/>
              <a:gd name="connsiteY2" fmla="*/ 589212 h 637732"/>
              <a:gd name="connsiteX0" fmla="*/ 996250 w 996250"/>
              <a:gd name="connsiteY0" fmla="*/ 0 h 644396"/>
              <a:gd name="connsiteX1" fmla="*/ 554134 w 996250"/>
              <a:gd name="connsiteY1" fmla="*/ 519396 h 644396"/>
              <a:gd name="connsiteX2" fmla="*/ 0 w 996250"/>
              <a:gd name="connsiteY2" fmla="*/ 595876 h 644396"/>
              <a:gd name="connsiteX0" fmla="*/ 996250 w 996250"/>
              <a:gd name="connsiteY0" fmla="*/ 0 h 644396"/>
              <a:gd name="connsiteX1" fmla="*/ 815818 w 996250"/>
              <a:gd name="connsiteY1" fmla="*/ 394513 h 644396"/>
              <a:gd name="connsiteX2" fmla="*/ 0 w 996250"/>
              <a:gd name="connsiteY2" fmla="*/ 595876 h 644396"/>
              <a:gd name="connsiteX0" fmla="*/ 996250 w 1068968"/>
              <a:gd name="connsiteY0" fmla="*/ 0 h 644396"/>
              <a:gd name="connsiteX1" fmla="*/ 815818 w 1068968"/>
              <a:gd name="connsiteY1" fmla="*/ 394513 h 644396"/>
              <a:gd name="connsiteX2" fmla="*/ 0 w 1068968"/>
              <a:gd name="connsiteY2" fmla="*/ 595876 h 644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68968" h="644396">
                <a:moveTo>
                  <a:pt x="996250" y="0"/>
                </a:moveTo>
                <a:cubicBezTo>
                  <a:pt x="1068968" y="216632"/>
                  <a:pt x="981860" y="295200"/>
                  <a:pt x="815818" y="394513"/>
                </a:cubicBezTo>
                <a:cubicBezTo>
                  <a:pt x="649776" y="493826"/>
                  <a:pt x="106591" y="644396"/>
                  <a:pt x="0" y="595876"/>
                </a:cubicBezTo>
              </a:path>
            </a:pathLst>
          </a:custGeom>
          <a:ln w="76200">
            <a:solidFill>
              <a:schemeClr val="accent6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フリーフォーム 6"/>
          <p:cNvSpPr/>
          <p:nvPr/>
        </p:nvSpPr>
        <p:spPr>
          <a:xfrm rot="12524886">
            <a:off x="4676302" y="3598354"/>
            <a:ext cx="4931971" cy="1171098"/>
          </a:xfrm>
          <a:custGeom>
            <a:avLst/>
            <a:gdLst>
              <a:gd name="connsiteX0" fmla="*/ 928468 w 928468"/>
              <a:gd name="connsiteY0" fmla="*/ 295421 h 295421"/>
              <a:gd name="connsiteX1" fmla="*/ 295422 w 928468"/>
              <a:gd name="connsiteY1" fmla="*/ 267286 h 295421"/>
              <a:gd name="connsiteX2" fmla="*/ 0 w 928468"/>
              <a:gd name="connsiteY2" fmla="*/ 0 h 295421"/>
              <a:gd name="connsiteX0" fmla="*/ 972388 w 972388"/>
              <a:gd name="connsiteY0" fmla="*/ 0 h 848659"/>
              <a:gd name="connsiteX1" fmla="*/ 295422 w 972388"/>
              <a:gd name="connsiteY1" fmla="*/ 848659 h 848659"/>
              <a:gd name="connsiteX2" fmla="*/ 0 w 972388"/>
              <a:gd name="connsiteY2" fmla="*/ 581373 h 848659"/>
              <a:gd name="connsiteX0" fmla="*/ 972388 w 972388"/>
              <a:gd name="connsiteY0" fmla="*/ 0 h 767196"/>
              <a:gd name="connsiteX1" fmla="*/ 612348 w 972388"/>
              <a:gd name="connsiteY1" fmla="*/ 767196 h 767196"/>
              <a:gd name="connsiteX2" fmla="*/ 0 w 972388"/>
              <a:gd name="connsiteY2" fmla="*/ 581373 h 767196"/>
              <a:gd name="connsiteX0" fmla="*/ 972388 w 972388"/>
              <a:gd name="connsiteY0" fmla="*/ 0 h 581373"/>
              <a:gd name="connsiteX1" fmla="*/ 0 w 972388"/>
              <a:gd name="connsiteY1" fmla="*/ 581373 h 581373"/>
              <a:gd name="connsiteX0" fmla="*/ 972388 w 972388"/>
              <a:gd name="connsiteY0" fmla="*/ 0 h 581373"/>
              <a:gd name="connsiteX1" fmla="*/ 532504 w 972388"/>
              <a:gd name="connsiteY1" fmla="*/ 263507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532504 w 972388"/>
              <a:gd name="connsiteY1" fmla="*/ 263507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612348 w 972388"/>
              <a:gd name="connsiteY1" fmla="*/ 547998 h 581373"/>
              <a:gd name="connsiteX2" fmla="*/ 0 w 972388"/>
              <a:gd name="connsiteY2" fmla="*/ 581373 h 581373"/>
              <a:gd name="connsiteX0" fmla="*/ 972388 w 972388"/>
              <a:gd name="connsiteY0" fmla="*/ 0 h 644892"/>
              <a:gd name="connsiteX1" fmla="*/ 612348 w 972388"/>
              <a:gd name="connsiteY1" fmla="*/ 547998 h 644892"/>
              <a:gd name="connsiteX2" fmla="*/ 0 w 972388"/>
              <a:gd name="connsiteY2" fmla="*/ 581373 h 644892"/>
              <a:gd name="connsiteX0" fmla="*/ 972388 w 972388"/>
              <a:gd name="connsiteY0" fmla="*/ 0 h 581373"/>
              <a:gd name="connsiteX1" fmla="*/ 511849 w 972388"/>
              <a:gd name="connsiteY1" fmla="*/ 474859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639265 w 972388"/>
              <a:gd name="connsiteY1" fmla="*/ 426407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603104 w 972388"/>
              <a:gd name="connsiteY1" fmla="*/ 479667 h 581373"/>
              <a:gd name="connsiteX2" fmla="*/ 0 w 972388"/>
              <a:gd name="connsiteY2" fmla="*/ 581373 h 581373"/>
              <a:gd name="connsiteX0" fmla="*/ 972388 w 972388"/>
              <a:gd name="connsiteY0" fmla="*/ 0 h 614087"/>
              <a:gd name="connsiteX1" fmla="*/ 589027 w 972388"/>
              <a:gd name="connsiteY1" fmla="*/ 517192 h 614087"/>
              <a:gd name="connsiteX2" fmla="*/ 0 w 972388"/>
              <a:gd name="connsiteY2" fmla="*/ 581373 h 614087"/>
              <a:gd name="connsiteX0" fmla="*/ 972388 w 972388"/>
              <a:gd name="connsiteY0" fmla="*/ 0 h 614087"/>
              <a:gd name="connsiteX1" fmla="*/ 589027 w 972388"/>
              <a:gd name="connsiteY1" fmla="*/ 517192 h 614087"/>
              <a:gd name="connsiteX2" fmla="*/ 0 w 972388"/>
              <a:gd name="connsiteY2" fmla="*/ 581373 h 614087"/>
              <a:gd name="connsiteX0" fmla="*/ 972388 w 1034722"/>
              <a:gd name="connsiteY0" fmla="*/ 81853 h 695940"/>
              <a:gd name="connsiteX1" fmla="*/ 970828 w 1034722"/>
              <a:gd name="connsiteY1" fmla="*/ 86199 h 695940"/>
              <a:gd name="connsiteX2" fmla="*/ 589027 w 1034722"/>
              <a:gd name="connsiteY2" fmla="*/ 599045 h 695940"/>
              <a:gd name="connsiteX3" fmla="*/ 0 w 1034722"/>
              <a:gd name="connsiteY3" fmla="*/ 663226 h 695940"/>
              <a:gd name="connsiteX0" fmla="*/ 972388 w 1034722"/>
              <a:gd name="connsiteY0" fmla="*/ 81853 h 695940"/>
              <a:gd name="connsiteX1" fmla="*/ 970828 w 1034722"/>
              <a:gd name="connsiteY1" fmla="*/ 86199 h 695940"/>
              <a:gd name="connsiteX2" fmla="*/ 589027 w 1034722"/>
              <a:gd name="connsiteY2" fmla="*/ 599045 h 695940"/>
              <a:gd name="connsiteX3" fmla="*/ 0 w 1034722"/>
              <a:gd name="connsiteY3" fmla="*/ 663226 h 695940"/>
              <a:gd name="connsiteX0" fmla="*/ 972388 w 1003278"/>
              <a:gd name="connsiteY0" fmla="*/ 114910 h 728997"/>
              <a:gd name="connsiteX1" fmla="*/ 970828 w 1003278"/>
              <a:gd name="connsiteY1" fmla="*/ 119256 h 728997"/>
              <a:gd name="connsiteX2" fmla="*/ 589027 w 1003278"/>
              <a:gd name="connsiteY2" fmla="*/ 632102 h 728997"/>
              <a:gd name="connsiteX3" fmla="*/ 0 w 1003278"/>
              <a:gd name="connsiteY3" fmla="*/ 696283 h 728997"/>
              <a:gd name="connsiteX0" fmla="*/ 972388 w 1232934"/>
              <a:gd name="connsiteY0" fmla="*/ 119717 h 733804"/>
              <a:gd name="connsiteX1" fmla="*/ 1200484 w 1232934"/>
              <a:gd name="connsiteY1" fmla="*/ 119256 h 733804"/>
              <a:gd name="connsiteX2" fmla="*/ 589027 w 1232934"/>
              <a:gd name="connsiteY2" fmla="*/ 636909 h 733804"/>
              <a:gd name="connsiteX3" fmla="*/ 0 w 1232934"/>
              <a:gd name="connsiteY3" fmla="*/ 701090 h 733804"/>
              <a:gd name="connsiteX0" fmla="*/ 1200484 w 1200484"/>
              <a:gd name="connsiteY0" fmla="*/ 0 h 614548"/>
              <a:gd name="connsiteX1" fmla="*/ 589027 w 1200484"/>
              <a:gd name="connsiteY1" fmla="*/ 517653 h 614548"/>
              <a:gd name="connsiteX2" fmla="*/ 0 w 1200484"/>
              <a:gd name="connsiteY2" fmla="*/ 581834 h 614548"/>
              <a:gd name="connsiteX0" fmla="*/ 977280 w 977280"/>
              <a:gd name="connsiteY0" fmla="*/ 0 h 596300"/>
              <a:gd name="connsiteX1" fmla="*/ 589027 w 977280"/>
              <a:gd name="connsiteY1" fmla="*/ 499405 h 596300"/>
              <a:gd name="connsiteX2" fmla="*/ 0 w 977280"/>
              <a:gd name="connsiteY2" fmla="*/ 563586 h 596300"/>
              <a:gd name="connsiteX0" fmla="*/ 977280 w 977280"/>
              <a:gd name="connsiteY0" fmla="*/ 0 h 596300"/>
              <a:gd name="connsiteX1" fmla="*/ 589027 w 977280"/>
              <a:gd name="connsiteY1" fmla="*/ 499405 h 596300"/>
              <a:gd name="connsiteX2" fmla="*/ 0 w 977280"/>
              <a:gd name="connsiteY2" fmla="*/ 563586 h 596300"/>
              <a:gd name="connsiteX0" fmla="*/ 1041705 w 1041705"/>
              <a:gd name="connsiteY0" fmla="*/ 0 h 594174"/>
              <a:gd name="connsiteX1" fmla="*/ 653452 w 1041705"/>
              <a:gd name="connsiteY1" fmla="*/ 499405 h 594174"/>
              <a:gd name="connsiteX2" fmla="*/ 98171 w 1041705"/>
              <a:gd name="connsiteY2" fmla="*/ 568611 h 594174"/>
              <a:gd name="connsiteX3" fmla="*/ 64425 w 1041705"/>
              <a:gd name="connsiteY3" fmla="*/ 563586 h 594174"/>
              <a:gd name="connsiteX0" fmla="*/ 943534 w 943534"/>
              <a:gd name="connsiteY0" fmla="*/ 0 h 594174"/>
              <a:gd name="connsiteX1" fmla="*/ 555281 w 943534"/>
              <a:gd name="connsiteY1" fmla="*/ 499405 h 594174"/>
              <a:gd name="connsiteX2" fmla="*/ 0 w 943534"/>
              <a:gd name="connsiteY2" fmla="*/ 568611 h 594174"/>
              <a:gd name="connsiteX0" fmla="*/ 943534 w 943534"/>
              <a:gd name="connsiteY0" fmla="*/ 0 h 594088"/>
              <a:gd name="connsiteX1" fmla="*/ 555281 w 943534"/>
              <a:gd name="connsiteY1" fmla="*/ 499405 h 594088"/>
              <a:gd name="connsiteX2" fmla="*/ 94795 w 943534"/>
              <a:gd name="connsiteY2" fmla="*/ 573425 h 594088"/>
              <a:gd name="connsiteX3" fmla="*/ 0 w 943534"/>
              <a:gd name="connsiteY3" fmla="*/ 568611 h 594088"/>
              <a:gd name="connsiteX0" fmla="*/ 943534 w 943534"/>
              <a:gd name="connsiteY0" fmla="*/ 0 h 594088"/>
              <a:gd name="connsiteX1" fmla="*/ 555281 w 943534"/>
              <a:gd name="connsiteY1" fmla="*/ 499405 h 594088"/>
              <a:gd name="connsiteX2" fmla="*/ 94795 w 943534"/>
              <a:gd name="connsiteY2" fmla="*/ 573425 h 594088"/>
              <a:gd name="connsiteX3" fmla="*/ 0 w 943534"/>
              <a:gd name="connsiteY3" fmla="*/ 568611 h 594088"/>
              <a:gd name="connsiteX0" fmla="*/ 943534 w 943534"/>
              <a:gd name="connsiteY0" fmla="*/ 0 h 639738"/>
              <a:gd name="connsiteX1" fmla="*/ 555281 w 943534"/>
              <a:gd name="connsiteY1" fmla="*/ 499405 h 639738"/>
              <a:gd name="connsiteX2" fmla="*/ 94795 w 943534"/>
              <a:gd name="connsiteY2" fmla="*/ 573425 h 639738"/>
              <a:gd name="connsiteX3" fmla="*/ 0 w 943534"/>
              <a:gd name="connsiteY3" fmla="*/ 568611 h 639738"/>
              <a:gd name="connsiteX0" fmla="*/ 848739 w 848739"/>
              <a:gd name="connsiteY0" fmla="*/ 0 h 594088"/>
              <a:gd name="connsiteX1" fmla="*/ 460486 w 848739"/>
              <a:gd name="connsiteY1" fmla="*/ 499405 h 594088"/>
              <a:gd name="connsiteX2" fmla="*/ 0 w 848739"/>
              <a:gd name="connsiteY2" fmla="*/ 573425 h 594088"/>
              <a:gd name="connsiteX0" fmla="*/ 848739 w 848739"/>
              <a:gd name="connsiteY0" fmla="*/ 0 h 621945"/>
              <a:gd name="connsiteX1" fmla="*/ 460486 w 848739"/>
              <a:gd name="connsiteY1" fmla="*/ 499405 h 621945"/>
              <a:gd name="connsiteX2" fmla="*/ 0 w 848739"/>
              <a:gd name="connsiteY2" fmla="*/ 573425 h 621945"/>
              <a:gd name="connsiteX0" fmla="*/ 986050 w 986050"/>
              <a:gd name="connsiteY0" fmla="*/ 0 h 594088"/>
              <a:gd name="connsiteX1" fmla="*/ 597797 w 986050"/>
              <a:gd name="connsiteY1" fmla="*/ 499405 h 594088"/>
              <a:gd name="connsiteX2" fmla="*/ 0 w 986050"/>
              <a:gd name="connsiteY2" fmla="*/ 527492 h 594088"/>
              <a:gd name="connsiteX0" fmla="*/ 986050 w 986050"/>
              <a:gd name="connsiteY0" fmla="*/ 0 h 614080"/>
              <a:gd name="connsiteX1" fmla="*/ 543934 w 986050"/>
              <a:gd name="connsiteY1" fmla="*/ 519397 h 614080"/>
              <a:gd name="connsiteX2" fmla="*/ 0 w 986050"/>
              <a:gd name="connsiteY2" fmla="*/ 527492 h 614080"/>
              <a:gd name="connsiteX0" fmla="*/ 986050 w 986050"/>
              <a:gd name="connsiteY0" fmla="*/ 0 h 638276"/>
              <a:gd name="connsiteX1" fmla="*/ 565765 w 986050"/>
              <a:gd name="connsiteY1" fmla="*/ 543593 h 638276"/>
              <a:gd name="connsiteX2" fmla="*/ 0 w 986050"/>
              <a:gd name="connsiteY2" fmla="*/ 527492 h 638276"/>
              <a:gd name="connsiteX0" fmla="*/ 986050 w 986050"/>
              <a:gd name="connsiteY0" fmla="*/ 0 h 623309"/>
              <a:gd name="connsiteX1" fmla="*/ 565765 w 986050"/>
              <a:gd name="connsiteY1" fmla="*/ 543593 h 623309"/>
              <a:gd name="connsiteX2" fmla="*/ 0 w 986050"/>
              <a:gd name="connsiteY2" fmla="*/ 527492 h 623309"/>
              <a:gd name="connsiteX0" fmla="*/ 986050 w 986050"/>
              <a:gd name="connsiteY0" fmla="*/ 0 h 599112"/>
              <a:gd name="connsiteX1" fmla="*/ 543934 w 986050"/>
              <a:gd name="connsiteY1" fmla="*/ 519396 h 599112"/>
              <a:gd name="connsiteX2" fmla="*/ 0 w 986050"/>
              <a:gd name="connsiteY2" fmla="*/ 527492 h 599112"/>
              <a:gd name="connsiteX0" fmla="*/ 956465 w 956465"/>
              <a:gd name="connsiteY0" fmla="*/ 0 h 661929"/>
              <a:gd name="connsiteX1" fmla="*/ 514349 w 956465"/>
              <a:gd name="connsiteY1" fmla="*/ 519396 h 661929"/>
              <a:gd name="connsiteX2" fmla="*/ 0 w 956465"/>
              <a:gd name="connsiteY2" fmla="*/ 613409 h 661929"/>
              <a:gd name="connsiteX0" fmla="*/ 978296 w 978296"/>
              <a:gd name="connsiteY0" fmla="*/ 0 h 637732"/>
              <a:gd name="connsiteX1" fmla="*/ 536180 w 978296"/>
              <a:gd name="connsiteY1" fmla="*/ 519396 h 637732"/>
              <a:gd name="connsiteX2" fmla="*/ 0 w 978296"/>
              <a:gd name="connsiteY2" fmla="*/ 589212 h 637732"/>
              <a:gd name="connsiteX0" fmla="*/ 996250 w 996250"/>
              <a:gd name="connsiteY0" fmla="*/ 0 h 644396"/>
              <a:gd name="connsiteX1" fmla="*/ 554134 w 996250"/>
              <a:gd name="connsiteY1" fmla="*/ 519396 h 644396"/>
              <a:gd name="connsiteX2" fmla="*/ 0 w 996250"/>
              <a:gd name="connsiteY2" fmla="*/ 595876 h 644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96250" h="644396">
                <a:moveTo>
                  <a:pt x="996250" y="0"/>
                </a:moveTo>
                <a:cubicBezTo>
                  <a:pt x="883713" y="253007"/>
                  <a:pt x="720176" y="420083"/>
                  <a:pt x="554134" y="519396"/>
                </a:cubicBezTo>
                <a:cubicBezTo>
                  <a:pt x="388092" y="618709"/>
                  <a:pt x="106591" y="644396"/>
                  <a:pt x="0" y="595876"/>
                </a:cubicBezTo>
              </a:path>
            </a:pathLst>
          </a:custGeom>
          <a:ln w="76200">
            <a:solidFill>
              <a:schemeClr val="accent6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8" name="図 7" descr="石炭_02785_characte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62724" y="4212679"/>
            <a:ext cx="1195272" cy="1214746"/>
          </a:xfrm>
          <a:prstGeom prst="rect">
            <a:avLst/>
          </a:prstGeom>
        </p:spPr>
      </p:pic>
      <p:pic>
        <p:nvPicPr>
          <p:cNvPr id="9" name="図 8" descr="化学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46904" y="1548382"/>
            <a:ext cx="1152128" cy="1152128"/>
          </a:xfrm>
          <a:prstGeom prst="rect">
            <a:avLst/>
          </a:prstGeom>
        </p:spPr>
      </p:pic>
      <p:pic>
        <p:nvPicPr>
          <p:cNvPr id="10" name="図 9" descr="穀物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62724" y="1476375"/>
            <a:ext cx="1440162" cy="1440162"/>
          </a:xfrm>
          <a:prstGeom prst="rect">
            <a:avLst/>
          </a:prstGeom>
        </p:spPr>
      </p:pic>
      <p:pic>
        <p:nvPicPr>
          <p:cNvPr id="11" name="図 10" descr="鉄鉱石_02790_character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434932" y="3924647"/>
            <a:ext cx="1296144" cy="1314586"/>
          </a:xfrm>
          <a:prstGeom prst="rect">
            <a:avLst/>
          </a:prstGeom>
        </p:spPr>
      </p:pic>
      <p:pic>
        <p:nvPicPr>
          <p:cNvPr id="12" name="図 11" descr="機械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438992" y="2844526"/>
            <a:ext cx="1440160" cy="1440160"/>
          </a:xfrm>
          <a:prstGeom prst="rect">
            <a:avLst/>
          </a:prstGeom>
        </p:spPr>
      </p:pic>
      <p:sp>
        <p:nvSpPr>
          <p:cNvPr id="13" name="テキスト ボックス 12"/>
          <p:cNvSpPr txBox="1"/>
          <p:nvPr/>
        </p:nvSpPr>
        <p:spPr>
          <a:xfrm>
            <a:off x="6498828" y="252239"/>
            <a:ext cx="376252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/>
              <a:t>地図はスライドマスタで移動や削除などができます。</a:t>
            </a:r>
            <a:endParaRPr kumimoji="1" lang="ja-JP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world map">
  <a:themeElements>
    <a:clrScheme name="ジャパネスク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19</Words>
  <Application>Microsoft Office PowerPoint</Application>
  <PresentationFormat>ユーザー設定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Calibri</vt:lpstr>
      <vt:lpstr>world map</vt:lpstr>
      <vt:lpstr>世界から日本へ（日本中央）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2008-11-17T05:18:55Z</dcterms:created>
  <dcterms:modified xsi:type="dcterms:W3CDTF">2015-02-21T11:01:30Z</dcterms:modified>
</cp:coreProperties>
</file>